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21" r:id="rId2"/>
    <p:sldId id="622" r:id="rId3"/>
    <p:sldId id="623" r:id="rId4"/>
    <p:sldId id="624" r:id="rId5"/>
    <p:sldId id="625" r:id="rId6"/>
    <p:sldId id="62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1712891"/>
            <a:ext cx="9053848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258. KHRIS TAWH KIGAMLA SEMSEM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Still Out of Christ </a:t>
            </a:r>
          </a:p>
          <a:p>
            <a:r>
              <a:rPr lang="en-US" sz="1500" dirty="0"/>
              <a:t>H E Blair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0700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sapsap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974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6346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kigamlat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7481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090347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2177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Kisikkikin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14887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258. KHRIS TAWH KIGAMLA SEMSEM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2018-12-14T14:44:51Z</dcterms:modified>
</cp:coreProperties>
</file>