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621" r:id="rId2"/>
    <p:sldId id="622" r:id="rId3"/>
    <p:sldId id="623" r:id="rId4"/>
    <p:sldId id="624" r:id="rId5"/>
    <p:sldId id="625" r:id="rId6"/>
    <p:sldId id="626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152" y="1712891"/>
            <a:ext cx="9053848" cy="1776832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258. KHRIS TAWH KIGAMLA SEMSEM 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Still Out of Christ </a:t>
            </a:r>
          </a:p>
          <a:p>
            <a:r>
              <a:rPr lang="en-US" sz="1500" dirty="0"/>
              <a:t>H E Blair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207005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sapsap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Khris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kigamla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semsem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Tudong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nopsakna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lam-en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maw?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49741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in!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sinkham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lungkham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 aw,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Tuni’n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aw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963468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Khris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kigamla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semsem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naita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Khris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kigamlat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374811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2226469"/>
            <a:ext cx="8090347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zolzol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Khris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kigamla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semsem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kisikkik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Amah’n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hotkhiatna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khakpi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ngakngak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521778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it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Khris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kigamla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semsem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Kinawh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taanlai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Kisikkikin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umpah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314887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220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258. KHRIS TAWH KIGAMLA SEMSEM </vt:lpstr>
      <vt:lpstr>1</vt:lpstr>
      <vt:lpstr>Sakkik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2018-12-14T14:44:51Z</dcterms:modified>
</cp:coreProperties>
</file>